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C369-46AD-405A-B8F7-38FB781E1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15173-86AB-4EC2-B16E-CAB51FA3C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BBFD7-FC9E-493E-9108-B5288B32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BE052-8204-4C81-AC41-7728DDA9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96A97-3E3A-4F11-90EE-03C330FF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30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177E-0D0D-4216-9DB5-5040791A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DA3D7-1D84-430A-A8A0-BCF1C6379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5DF0F-02EA-4A8A-91BF-14C4F4E9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1EC4A-60C9-49EE-B5AD-D95F4986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CC468-A868-473E-840E-0BBEFBD3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3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B915F-90D5-4E9A-9E4B-96FEFDF2C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52872-4327-49A7-BD4F-90282AE00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E6B46-B695-4A8D-9237-19A757E1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E575E-EF10-4066-AC1B-B84888FB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17CDC-0901-434B-A38B-19D0796B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87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A28F-AA76-40A0-91B9-E34AD5F7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5838-67B3-4E24-B101-361557D02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781A1-A4D2-4AC8-8B33-F2FCC162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ED170-8CF2-43A7-A540-52C9D9A5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27FDF-8995-409E-931A-E290BA57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26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B4D7-AA10-4E92-8531-110C3D94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44C27-263C-4FA7-A9EB-1985D96B4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03B1F-18BB-403E-B2DD-1C37417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80D8B-C827-4EAA-B221-22CF1BE78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AF58F-DECF-419A-8BEF-144FA84A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206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7E9-AC72-4E31-A4AD-09DBC130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B1AAD-5EF6-4388-AC11-3CAC0E98F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4E6E8-D2C6-4F21-B3F2-61FB90664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374D5-06E6-4C60-8B48-FFF7192B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279F6-CE2A-4507-9D3E-6A46438C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064CC-E574-4247-A4C1-A3C77E24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90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F9C3-BFA9-4498-87EE-108EEA80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355E8-7367-4D99-B893-7E607EA20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41242-3917-4A91-A474-870EF5AA0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15043-4579-4E67-9A84-04358ECE3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9AEC5-F774-443F-AC20-7FB2A3676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AAF84-99C9-4D78-BCB9-66B08451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1C98F3-DD2D-4CEB-8A33-A41874C8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F7A42-9A0F-4B6E-B877-6FC22A83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42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7BC8-263A-415A-9853-C3AC8766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4FC7C-95B3-4EEC-B4B6-0BDF548C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2BB81-EEA2-47FF-BDF6-FFE03C76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D399F-39EF-4D8B-B10A-D124FE0E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5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31C071-33C1-4FEB-BFA6-ADE85994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90F57-CFAC-4F23-9E18-9EEF7440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8A89-2074-4941-BA7E-9FDDE5BF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08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275D-6C82-437D-8FFC-CBF6D47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87F9-62AF-4ADD-AA3D-9AFEC1FEC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E6FB3-8528-47DE-8A2B-D785F52AC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114BD-9BA7-4177-8AC8-5DA2CA72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62F37-CA5B-404E-91BC-E15DB3A1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116CF-A91E-4562-8CE2-0CF0A984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94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DF02-78F6-4C15-BB2B-2D14F58A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91102-694A-4F8A-9B17-764D92786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D6DC5-BC43-4C5C-849D-19F8499D4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D41D6-6F50-4ED4-8BF3-160B0493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A4F37-3C97-4401-9BA5-9E7AED89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35E3D-CFBE-4DFA-95BA-B7E13525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54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3E64CE-137E-45C9-BE34-177FDC11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6982F-05EF-43CD-90B7-B9E560300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EA79E-A0D8-43B7-9567-13C1C3C81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8118D-CBB4-4092-905D-91A291630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323D8-508F-4551-8734-5366B9DB8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49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0E212-744A-4D2B-953D-D1181A533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3" t="15744" r="19563" b="27660"/>
          <a:stretch/>
        </p:blipFill>
        <p:spPr>
          <a:xfrm>
            <a:off x="243191" y="214008"/>
            <a:ext cx="5335630" cy="264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2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745CD-4409-47F6-90F6-2E3FA1986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8" t="46950" r="8126" b="10213"/>
          <a:stretch/>
        </p:blipFill>
        <p:spPr>
          <a:xfrm>
            <a:off x="301557" y="233462"/>
            <a:ext cx="11365835" cy="36284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808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A03FB-9C38-4808-A3D9-DEA73F324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5" t="28510" r="21956" b="56312"/>
          <a:stretch/>
        </p:blipFill>
        <p:spPr>
          <a:xfrm>
            <a:off x="155642" y="223736"/>
            <a:ext cx="10731434" cy="142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E9EC8-A278-4ABA-9573-E867F4F30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8" t="47802" r="19740" b="9360"/>
          <a:stretch/>
        </p:blipFill>
        <p:spPr>
          <a:xfrm>
            <a:off x="321012" y="1775297"/>
            <a:ext cx="10566064" cy="39104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5D737-B858-4B23-B193-B9380943EBB9}"/>
              </a:ext>
            </a:extLst>
          </p:cNvPr>
          <p:cNvSpPr/>
          <p:nvPr/>
        </p:nvSpPr>
        <p:spPr>
          <a:xfrm>
            <a:off x="321012" y="223736"/>
            <a:ext cx="10566064" cy="56225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632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596B0-3657-410D-9C8B-7D90B165F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1" t="29565" r="21860" b="56812"/>
          <a:stretch/>
        </p:blipFill>
        <p:spPr>
          <a:xfrm>
            <a:off x="318052" y="308113"/>
            <a:ext cx="11201400" cy="1358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507FB-C8B2-4834-B843-73B90E1F6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0" t="38696" r="17694" b="15362"/>
          <a:stretch/>
        </p:blipFill>
        <p:spPr>
          <a:xfrm>
            <a:off x="318052" y="1853647"/>
            <a:ext cx="11201400" cy="4330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905C12-02C3-4B5A-888A-EBB0C259227B}"/>
              </a:ext>
            </a:extLst>
          </p:cNvPr>
          <p:cNvSpPr/>
          <p:nvPr/>
        </p:nvSpPr>
        <p:spPr>
          <a:xfrm>
            <a:off x="321012" y="293309"/>
            <a:ext cx="11198440" cy="58906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0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BCBC4-D973-4B43-86F3-74E3D8F7E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6" t="29504" r="2009" b="27943"/>
          <a:stretch/>
        </p:blipFill>
        <p:spPr>
          <a:xfrm>
            <a:off x="64015" y="291830"/>
            <a:ext cx="12017738" cy="35311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165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3F9B7-3F23-4458-9533-6E62C7624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1" t="39291" r="9811" b="12908"/>
          <a:stretch/>
        </p:blipFill>
        <p:spPr>
          <a:xfrm>
            <a:off x="252918" y="379379"/>
            <a:ext cx="11691781" cy="42412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06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0C9D2-0475-424D-8C68-DBD9C39EA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2" t="45248" r="3428" b="25674"/>
          <a:stretch/>
        </p:blipFill>
        <p:spPr>
          <a:xfrm>
            <a:off x="184822" y="321012"/>
            <a:ext cx="11760740" cy="24061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6276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18</cp:revision>
  <dcterms:created xsi:type="dcterms:W3CDTF">2022-12-16T04:24:15Z</dcterms:created>
  <dcterms:modified xsi:type="dcterms:W3CDTF">2022-12-16T07:35:55Z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2022-12-16T04:24:15Z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dbfb2382-8087-43ed-833f-8b7c36a079d1</vt:lpwstr>
  </property>
  <property fmtid="{D5CDD505-2E9C-101B-9397-08002B2CF9AE}" pid="8" name="MSIP_Label_19540963-e559-4020-8a90-fe8a502c2801_ContentBits">
    <vt:lpwstr>0</vt:lpwstr>
  </property>
</Properties>
</file>